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>
        <p:scale>
          <a:sx n="75" d="100"/>
          <a:sy n="75" d="100"/>
        </p:scale>
        <p:origin x="342" y="8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500">
        <p14:pan dir="r"/>
      </p:transition>
    </mc:Choice>
    <mc:Fallback xmlns="">
      <p:transition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dirty="0"/>
              <a:t> – curators can understand which are the most visited statues of the museum and arrange tours according to this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55681578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30638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pick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825</Words>
  <Application>Microsoft Office PowerPoint</Application>
  <PresentationFormat>Widescreen</PresentationFormat>
  <Paragraphs>103</Paragraphs>
  <Slides>12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82</cp:revision>
  <dcterms:created xsi:type="dcterms:W3CDTF">2020-04-29T07:42:49Z</dcterms:created>
  <dcterms:modified xsi:type="dcterms:W3CDTF">2020-06-25T15:01:23Z</dcterms:modified>
</cp:coreProperties>
</file>